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8" r:id="rId4"/>
    <p:sldId id="271" r:id="rId5"/>
    <p:sldId id="259" r:id="rId6"/>
    <p:sldId id="260" r:id="rId7"/>
    <p:sldId id="264" r:id="rId8"/>
    <p:sldId id="263" r:id="rId9"/>
    <p:sldId id="261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>
                <a:alpha val="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109205130_5466172_1364219209_95.jpg"/>
          <p:cNvPicPr>
            <a:picLocks noChangeAspect="1" noChangeArrowheads="1"/>
          </p:cNvPicPr>
          <p:nvPr/>
        </p:nvPicPr>
        <p:blipFill>
          <a:blip r:embed="rId2" cstate="print"/>
          <a:srcRect l="4641" r="9681" b="67640"/>
          <a:stretch>
            <a:fillRect/>
          </a:stretch>
        </p:blipFill>
        <p:spPr bwMode="auto">
          <a:xfrm>
            <a:off x="1835696" y="188640"/>
            <a:ext cx="5400600" cy="1296144"/>
          </a:xfrm>
          <a:prstGeom prst="rect">
            <a:avLst/>
          </a:prstGeom>
          <a:noFill/>
        </p:spPr>
      </p:pic>
      <p:pic>
        <p:nvPicPr>
          <p:cNvPr id="1027" name="Picture 3" descr="C:\Users\User\Desktop\109205130_5466172_1364219209_95.jpg"/>
          <p:cNvPicPr>
            <a:picLocks noChangeAspect="1" noChangeArrowheads="1"/>
          </p:cNvPicPr>
          <p:nvPr/>
        </p:nvPicPr>
        <p:blipFill>
          <a:blip r:embed="rId2" cstate="print"/>
          <a:srcRect l="6720" t="70559" r="9281"/>
          <a:stretch>
            <a:fillRect/>
          </a:stretch>
        </p:blipFill>
        <p:spPr bwMode="auto">
          <a:xfrm>
            <a:off x="1979712" y="5085184"/>
            <a:ext cx="5040560" cy="127332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547664" y="1628800"/>
            <a:ext cx="6389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Кружок декоративно-прикладного творчества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2420888"/>
            <a:ext cx="83362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«Разноцветные крышки- малышки»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19672" y="4293096"/>
            <a:ext cx="59688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Выполнила: педагог дополнительного образования</a:t>
            </a:r>
          </a:p>
          <a:p>
            <a:pPr lvl="2"/>
            <a:r>
              <a:rPr lang="ru-RU" sz="2000" b="1" dirty="0" smtClean="0"/>
              <a:t>        </a:t>
            </a:r>
            <a:r>
              <a:rPr lang="ru-RU" sz="2000" b="1" dirty="0" err="1" smtClean="0"/>
              <a:t>Довгаль</a:t>
            </a:r>
            <a:r>
              <a:rPr lang="ru-RU" sz="2000" b="1" dirty="0" smtClean="0"/>
              <a:t> Валентина Ивановна</a:t>
            </a:r>
            <a:endParaRPr lang="ru-RU" sz="2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User\Desktop\1364219270_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052736"/>
            <a:ext cx="6408712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User\Desktop\nNvg9SJHwS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052736"/>
            <a:ext cx="6350000" cy="41499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User\Desktop\Новая папка\image428541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692696"/>
            <a:ext cx="4032448" cy="367240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59632" y="4509120"/>
            <a:ext cx="66230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Желаю вам творческих успехов </a:t>
            </a:r>
          </a:p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в работе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User\Desktop\109205130_5466172_1364219209_95.jpg"/>
          <p:cNvPicPr>
            <a:picLocks noChangeAspect="1" noChangeArrowheads="1"/>
          </p:cNvPicPr>
          <p:nvPr/>
        </p:nvPicPr>
        <p:blipFill>
          <a:blip r:embed="rId2" cstate="print"/>
          <a:srcRect l="4641" t="37400" r="70160" b="27320"/>
          <a:stretch>
            <a:fillRect/>
          </a:stretch>
        </p:blipFill>
        <p:spPr bwMode="auto">
          <a:xfrm>
            <a:off x="3635896" y="4869160"/>
            <a:ext cx="1872208" cy="151216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627784" y="2708920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 smtClean="0"/>
              <a:t>Занимается заря,</a:t>
            </a:r>
            <a:br>
              <a:rPr lang="ru-RU" sz="3200" dirty="0" smtClean="0"/>
            </a:br>
            <a:r>
              <a:rPr lang="ru-RU" sz="3200" dirty="0" smtClean="0"/>
              <a:t>Алым небо стало.</a:t>
            </a:r>
            <a:br>
              <a:rPr lang="ru-RU" sz="3200" dirty="0" smtClean="0"/>
            </a:br>
            <a:r>
              <a:rPr lang="ru-RU" sz="3200" dirty="0" smtClean="0"/>
              <a:t>Цвет у грудки СНЕГИРЯ</a:t>
            </a:r>
            <a:br>
              <a:rPr lang="ru-RU" sz="3200" dirty="0" smtClean="0"/>
            </a:br>
            <a:r>
              <a:rPr lang="ru-RU" sz="3200" dirty="0" smtClean="0"/>
              <a:t>Тоже ярко-алый.</a:t>
            </a:r>
            <a:endParaRPr lang="ru-RU" sz="3200" dirty="0"/>
          </a:p>
        </p:txBody>
      </p:sp>
      <p:pic>
        <p:nvPicPr>
          <p:cNvPr id="21506" name="Picture 2" descr="http://www.zyblik.info/stix/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32656"/>
            <a:ext cx="2304256" cy="221932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75856" y="1484784"/>
            <a:ext cx="126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Кто это?</a:t>
            </a:r>
            <a:endParaRPr lang="ru-RU" sz="2400" b="1" dirty="0"/>
          </a:p>
        </p:txBody>
      </p:sp>
      <p:pic>
        <p:nvPicPr>
          <p:cNvPr id="21507" name="Picture 3" descr="C:\Users\User\Desktop\DSC_0046-copy-cs3-blog-2-500x335.jpg"/>
          <p:cNvPicPr>
            <a:picLocks noChangeAspect="1" noChangeArrowheads="1"/>
          </p:cNvPicPr>
          <p:nvPr/>
        </p:nvPicPr>
        <p:blipFill>
          <a:blip r:embed="rId4" cstate="print"/>
          <a:srcRect l="15224" t="25176" r="15225" b="9380"/>
          <a:stretch>
            <a:fillRect/>
          </a:stretch>
        </p:blipFill>
        <p:spPr bwMode="auto">
          <a:xfrm>
            <a:off x="5652120" y="4653136"/>
            <a:ext cx="3312368" cy="2088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1772816"/>
            <a:ext cx="46805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Удивляется </a:t>
            </a:r>
            <a:r>
              <a:rPr lang="ru-RU" sz="3200" b="1" dirty="0" smtClean="0"/>
              <a:t>лягушка</a:t>
            </a:r>
            <a:r>
              <a:rPr lang="ru-RU" sz="3200" dirty="0" smtClean="0"/>
              <a:t>:</a:t>
            </a:r>
            <a:br>
              <a:rPr lang="ru-RU" sz="3200" dirty="0" smtClean="0"/>
            </a:br>
            <a:r>
              <a:rPr lang="ru-RU" sz="3200" dirty="0" smtClean="0"/>
              <a:t>«Почему же я толстушка,</a:t>
            </a:r>
            <a:br>
              <a:rPr lang="ru-RU" sz="3200" dirty="0" smtClean="0"/>
            </a:br>
            <a:r>
              <a:rPr lang="ru-RU" sz="3200" dirty="0" smtClean="0"/>
              <a:t>Тело в форме шарика?</a:t>
            </a:r>
            <a:br>
              <a:rPr lang="ru-RU" sz="3200" dirty="0" smtClean="0"/>
            </a:br>
            <a:r>
              <a:rPr lang="ru-RU" sz="3200" dirty="0" smtClean="0"/>
              <a:t>В день ем три комарика</a:t>
            </a:r>
            <a:endParaRPr lang="ru-RU" sz="3200" dirty="0"/>
          </a:p>
        </p:txBody>
      </p:sp>
      <p:pic>
        <p:nvPicPr>
          <p:cNvPr id="4098" name="Picture 2" descr="http://www.numama.ru/upload/blogs/e28ba3d40a67d01aa8e222adef625d48.jpg.jpg"/>
          <p:cNvPicPr>
            <a:picLocks noChangeAspect="1" noChangeArrowheads="1"/>
          </p:cNvPicPr>
          <p:nvPr/>
        </p:nvPicPr>
        <p:blipFill>
          <a:blip r:embed="rId2" cstate="print"/>
          <a:srcRect b="3599"/>
          <a:stretch>
            <a:fillRect/>
          </a:stretch>
        </p:blipFill>
        <p:spPr bwMode="auto">
          <a:xfrm>
            <a:off x="467544" y="260648"/>
            <a:ext cx="2664296" cy="1728192"/>
          </a:xfrm>
          <a:prstGeom prst="rect">
            <a:avLst/>
          </a:prstGeom>
          <a:noFill/>
        </p:spPr>
      </p:pic>
      <p:pic>
        <p:nvPicPr>
          <p:cNvPr id="4" name="Picture 2" descr="C:\Users\User\Desktop\109205130_5466172_1364219209_95.jpg"/>
          <p:cNvPicPr>
            <a:picLocks noChangeAspect="1" noChangeArrowheads="1"/>
          </p:cNvPicPr>
          <p:nvPr/>
        </p:nvPicPr>
        <p:blipFill>
          <a:blip r:embed="rId3" cstate="print"/>
          <a:srcRect l="27489" r="50806" b="67640"/>
          <a:stretch>
            <a:fillRect/>
          </a:stretch>
        </p:blipFill>
        <p:spPr bwMode="auto">
          <a:xfrm>
            <a:off x="3419872" y="4509120"/>
            <a:ext cx="2088232" cy="194421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75856" y="908720"/>
            <a:ext cx="16251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Кто это?</a:t>
            </a:r>
            <a:endParaRPr lang="ru-RU" sz="3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7824" y="2348880"/>
            <a:ext cx="5616624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Маленькая </a:t>
            </a:r>
            <a:r>
              <a:rPr lang="ru-RU" sz="3200" b="1" dirty="0" smtClean="0"/>
              <a:t>кошка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Прыгнула в лукошко,</a:t>
            </a:r>
            <a:br>
              <a:rPr lang="ru-RU" sz="3200" dirty="0" smtClean="0"/>
            </a:br>
            <a:r>
              <a:rPr lang="ru-RU" sz="3200" dirty="0" smtClean="0"/>
              <a:t>Потянулась, облизнулась</a:t>
            </a:r>
            <a:br>
              <a:rPr lang="ru-RU" sz="3200" dirty="0" smtClean="0"/>
            </a:br>
            <a:r>
              <a:rPr lang="ru-RU" sz="3200" dirty="0" smtClean="0"/>
              <a:t>И калачиком свернулась!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Picture 2" descr="C:\Users\User\Desktop\109205130_5466172_1364219209_95.jpg"/>
          <p:cNvPicPr>
            <a:picLocks noChangeAspect="1" noChangeArrowheads="1"/>
          </p:cNvPicPr>
          <p:nvPr/>
        </p:nvPicPr>
        <p:blipFill>
          <a:blip r:embed="rId2" cstate="print"/>
          <a:srcRect l="68614" r="9681" b="67640"/>
          <a:stretch>
            <a:fillRect/>
          </a:stretch>
        </p:blipFill>
        <p:spPr bwMode="auto">
          <a:xfrm>
            <a:off x="5148064" y="4869160"/>
            <a:ext cx="1728192" cy="1656184"/>
          </a:xfrm>
          <a:prstGeom prst="rect">
            <a:avLst/>
          </a:prstGeom>
          <a:noFill/>
        </p:spPr>
      </p:pic>
      <p:pic>
        <p:nvPicPr>
          <p:cNvPr id="4" name="Picture 2" descr="C:\Users\User\Desktop\109205130_5466172_1364219209_95.jpg"/>
          <p:cNvPicPr>
            <a:picLocks noChangeAspect="1" noChangeArrowheads="1"/>
          </p:cNvPicPr>
          <p:nvPr/>
        </p:nvPicPr>
        <p:blipFill>
          <a:blip r:embed="rId2" cstate="print"/>
          <a:srcRect l="4641" r="73654" b="67640"/>
          <a:stretch>
            <a:fillRect/>
          </a:stretch>
        </p:blipFill>
        <p:spPr bwMode="auto">
          <a:xfrm>
            <a:off x="1403648" y="4653136"/>
            <a:ext cx="1800200" cy="1872208"/>
          </a:xfrm>
          <a:prstGeom prst="rect">
            <a:avLst/>
          </a:prstGeom>
          <a:noFill/>
        </p:spPr>
      </p:pic>
      <p:pic>
        <p:nvPicPr>
          <p:cNvPr id="5122" name="Picture 2" descr="http://www.numama.ru/upload/blogs/21c6d4431b878dc3a26ba3c4a3ddda61.j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0648"/>
            <a:ext cx="2808312" cy="208823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75856" y="1196752"/>
            <a:ext cx="16251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Кто это?</a:t>
            </a:r>
            <a:endParaRPr lang="ru-RU" sz="3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2132856"/>
            <a:ext cx="64624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Божью Коровку можно поймать,</a:t>
            </a:r>
            <a:br>
              <a:rPr lang="ru-RU" sz="3200" dirty="0" smtClean="0"/>
            </a:br>
            <a:r>
              <a:rPr lang="ru-RU" sz="3200" dirty="0" smtClean="0"/>
              <a:t>Черные точки пересчитать.</a:t>
            </a:r>
            <a:br>
              <a:rPr lang="ru-RU" sz="3200" dirty="0" smtClean="0"/>
            </a:br>
            <a:r>
              <a:rPr lang="ru-RU" sz="3200" dirty="0" smtClean="0"/>
              <a:t>Раз, два, три... Не успела!</a:t>
            </a:r>
            <a:br>
              <a:rPr lang="ru-RU" sz="3200" dirty="0" smtClean="0"/>
            </a:br>
            <a:r>
              <a:rPr lang="ru-RU" sz="3200" dirty="0" smtClean="0"/>
              <a:t>Божья коровка моя улетела</a:t>
            </a:r>
            <a:endParaRPr lang="ru-RU" sz="3200" dirty="0"/>
          </a:p>
        </p:txBody>
      </p:sp>
      <p:pic>
        <p:nvPicPr>
          <p:cNvPr id="3074" name="Picture 2" descr="http://www.numama.ru/upload/blogs/4cc2bc7ba2e1dd3dfe19dddef1557d15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2448272" cy="172819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771800" y="908720"/>
            <a:ext cx="1441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Кто это?</a:t>
            </a:r>
            <a:endParaRPr lang="ru-RU" sz="2800" b="1" dirty="0"/>
          </a:p>
        </p:txBody>
      </p:sp>
      <p:pic>
        <p:nvPicPr>
          <p:cNvPr id="5" name="Picture 2" descr="C:\Users\User\Desktop\109205130_5466172_1364219209_95.jpg"/>
          <p:cNvPicPr>
            <a:picLocks noChangeAspect="1" noChangeArrowheads="1"/>
          </p:cNvPicPr>
          <p:nvPr/>
        </p:nvPicPr>
        <p:blipFill>
          <a:blip r:embed="rId3" cstate="print"/>
          <a:srcRect l="49194" r="30243" b="67640"/>
          <a:stretch>
            <a:fillRect/>
          </a:stretch>
        </p:blipFill>
        <p:spPr bwMode="auto">
          <a:xfrm>
            <a:off x="3995936" y="4437112"/>
            <a:ext cx="1944216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C:\Users\User\Desktop\109205130_5466172_1364219209_95.jpg"/>
          <p:cNvPicPr>
            <a:picLocks noChangeAspect="1" noChangeArrowheads="1"/>
          </p:cNvPicPr>
          <p:nvPr/>
        </p:nvPicPr>
        <p:blipFill>
          <a:blip r:embed="rId2" cstate="print"/>
          <a:srcRect l="25199" t="29840" r="49602" b="29840"/>
          <a:stretch>
            <a:fillRect/>
          </a:stretch>
        </p:blipFill>
        <p:spPr bwMode="auto">
          <a:xfrm>
            <a:off x="3563888" y="4581128"/>
            <a:ext cx="1800200" cy="18002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43808" y="2492896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 smtClean="0"/>
              <a:t>Маленькая </a:t>
            </a:r>
            <a:r>
              <a:rPr lang="ru-RU" sz="3200" b="1" dirty="0" smtClean="0"/>
              <a:t>мышка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В клетчатых штанишках</a:t>
            </a:r>
            <a:br>
              <a:rPr lang="ru-RU" sz="3200" dirty="0" smtClean="0"/>
            </a:br>
            <a:r>
              <a:rPr lang="ru-RU" sz="3200" dirty="0" smtClean="0"/>
              <a:t>Всем ужасно надоела -</a:t>
            </a:r>
            <a:br>
              <a:rPr lang="ru-RU" sz="3200" dirty="0" smtClean="0"/>
            </a:br>
            <a:r>
              <a:rPr lang="ru-RU" sz="3200" dirty="0" smtClean="0"/>
              <a:t>То и дело мышка ела.</a:t>
            </a:r>
            <a:endParaRPr lang="ru-RU" sz="3200" dirty="0"/>
          </a:p>
        </p:txBody>
      </p:sp>
      <p:pic>
        <p:nvPicPr>
          <p:cNvPr id="2051" name="Picture 3" descr="http://www.numama.ru/upload/blogs/037a017818b32ccf6b0b445f6fb4fc2d.j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2520280" cy="186079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419872" y="1268760"/>
            <a:ext cx="126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Кто это?</a:t>
            </a:r>
            <a:endParaRPr lang="ru-RU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User\Desktop\109205130_5466172_1364219209_95.jpg"/>
          <p:cNvPicPr>
            <a:picLocks noChangeAspect="1" noChangeArrowheads="1"/>
          </p:cNvPicPr>
          <p:nvPr/>
        </p:nvPicPr>
        <p:blipFill>
          <a:blip r:embed="rId2" cstate="print"/>
          <a:srcRect l="4641" t="70160" r="68480"/>
          <a:stretch>
            <a:fillRect/>
          </a:stretch>
        </p:blipFill>
        <p:spPr bwMode="auto">
          <a:xfrm>
            <a:off x="3491880" y="5085184"/>
            <a:ext cx="1872208" cy="144016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339752" y="2780928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 smtClean="0"/>
              <a:t>Мы в тельняшках тоже, -</a:t>
            </a:r>
            <a:br>
              <a:rPr lang="ru-RU" sz="3200" dirty="0" smtClean="0"/>
            </a:br>
            <a:r>
              <a:rPr lang="ru-RU" sz="3200" dirty="0" smtClean="0"/>
              <a:t>Рассуждали </a:t>
            </a:r>
            <a:r>
              <a:rPr lang="ru-RU" sz="3200" b="1" dirty="0" smtClean="0"/>
              <a:t>осы</a:t>
            </a:r>
            <a:r>
              <a:rPr lang="ru-RU" sz="3200" dirty="0" smtClean="0"/>
              <a:t>, -</a:t>
            </a:r>
            <a:br>
              <a:rPr lang="ru-RU" sz="3200" dirty="0" smtClean="0"/>
            </a:br>
            <a:r>
              <a:rPr lang="ru-RU" sz="3200" dirty="0" smtClean="0"/>
              <a:t>Значит, плавать сможем</a:t>
            </a:r>
            <a:br>
              <a:rPr lang="ru-RU" sz="3200" dirty="0" smtClean="0"/>
            </a:br>
            <a:r>
              <a:rPr lang="ru-RU" sz="3200" dirty="0" smtClean="0"/>
              <a:t>В море, как матросы.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995936" y="2204864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Кто это?</a:t>
            </a:r>
            <a:endParaRPr lang="ru-RU" sz="2400" b="1" dirty="0"/>
          </a:p>
        </p:txBody>
      </p:sp>
      <p:pic>
        <p:nvPicPr>
          <p:cNvPr id="22532" name="Picture 4" descr="http://img-fotki.yandex.ru/get/3606/lazalnik.8/0_f590_b659cc1c_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88640"/>
            <a:ext cx="2448272" cy="1944216"/>
          </a:xfrm>
          <a:prstGeom prst="rect">
            <a:avLst/>
          </a:prstGeom>
          <a:noFill/>
        </p:spPr>
      </p:pic>
      <p:pic>
        <p:nvPicPr>
          <p:cNvPr id="22534" name="Picture 6" descr="http://www.floranimal.ru/pages/animal/o/479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88640"/>
            <a:ext cx="2592288" cy="1944216"/>
          </a:xfrm>
          <a:prstGeom prst="rect">
            <a:avLst/>
          </a:prstGeom>
          <a:noFill/>
        </p:spPr>
      </p:pic>
      <p:pic>
        <p:nvPicPr>
          <p:cNvPr id="22536" name="Picture 8" descr="http://img1.liveinternet.ru/images/attach/c/11/115/566/115566993_3024431_osa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188640"/>
            <a:ext cx="2520280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User\Desktop\109205130_5466172_1364219209_95.jpg"/>
          <p:cNvPicPr>
            <a:picLocks noChangeAspect="1" noChangeArrowheads="1"/>
          </p:cNvPicPr>
          <p:nvPr/>
        </p:nvPicPr>
        <p:blipFill>
          <a:blip r:embed="rId2" cstate="print"/>
          <a:srcRect l="26880" t="67640" r="48320"/>
          <a:stretch>
            <a:fillRect/>
          </a:stretch>
        </p:blipFill>
        <p:spPr bwMode="auto">
          <a:xfrm>
            <a:off x="3419872" y="4725144"/>
            <a:ext cx="1800200" cy="1512168"/>
          </a:xfrm>
          <a:prstGeom prst="rect">
            <a:avLst/>
          </a:prstGeom>
          <a:noFill/>
        </p:spPr>
      </p:pic>
      <p:sp>
        <p:nvSpPr>
          <p:cNvPr id="20484" name="AutoShape 4" descr="data:image/jpeg;base64,/9j/4AAQSkZJRgABAQAAAQABAAD/2wCEAAkGBxMSEhUUEhQVFRUUFRYVFBUXFRUXFxcXFxQXFhUVFBcYHCggGBolGxQXITIhJSkrLi4uFx80ODMsOCgtLisBCgoKDg0OGxAQGywkICUsLCwsLCwsLCwtLCwsLCwsLCwsLCwsLCwsLCwsLCwsLCwsLCwsLCwsLCwsLCwsLCwsLP/AABEIANkA6AMBIgACEQEDEQH/xAAcAAABBQEBAQAAAAAAAAAAAAAEAQIDBQYABwj/xAA/EAACAQMDAgQEAwcCBAYDAAABAhEAAyEEEjEFQRMiUWEGMnGBQpGhByNSscHR8BThJDNi8RVyc4Ky8jRDU//EABoBAAMBAQEBAAAAAAAAAAAAAAIDBAEABQb/xAAuEQACAgEEAQMEAQMFAQAAAAAAAQIRAwQSITFBEyJRBXGBkWEUMsEVQqGx0Qb/2gAMAwEAAhEDEQA/APZLfT1FQ6jSwZFWdMuLNZJWA4LwVW2pLRzRhsCmHT0Gx+AaCLTYp9QWARU9GhiOrq6urTTqQUtJXHC1BqOKnqDUDFcZLoZYTFEKIqq1XWrNkeZpP8IyazfUfi+40i2Nn6mPf0rjIo2928qiWIH1NVeq6tZ43T9JNYNta7GXYn7moNRrdgzOZgfShbD2X2ba11SypyYpL/xbpU4YsfRQa8z1PU2IliFU4VR8x9vaq+7qWiFxHIH9TS9+1cBxwI9Wt/G+mnzblHqR/ar7p3VbN8TauK/rB4+orwUk8nPr6VadF6ibDi5bMN9cEehoFllfI14I1we16tZFAARVNofje04AuDafXkVb2dbauiUdTPoab6kZdMkyYpLtDi80irShacKEWdewKxnUW/eGtdq7kLWH1t+XNVYFyS6iXQpakJqMNSlqqJCNjXUxmrqFgHrtAXdVDRRzcVWX7UmoZ3XB7knQdbvg1KKqbdkg81YWbtdFvycpWSkVymlNNojR9dXV1cadSUtVfWerLZEDLkYH961KzG6Ctdr0srucwP1NZDqnX7l6Vtjap/Mj1PoKE1js5D3jM5A/pFB39TAgQP8AD68cUTqJkU5fYYbWcyT60joojj+v3oPU6m5GPUggekE4+8ULqLymRJ3eUXCDhcSRJ4cxkfhBnApDnZTGCRLq9ZtBKnjBIyJ/hX+JifyqnvwCS0vc/CpM7Vn8U4mATSPrQXCWws4IIaVVWJIjsfT79hShSEJEkkGZ25QHzR2AzyTyYqaeZt0OjiSVgtvTODuBljySJ5ONvYYqcWwJE47GM4mT70q3w2FgoYCt+HEk7TOf9hTb93dukkkmFnceTJz2FKlN2NUUDtcPH0ge0/2pdpBxz6emaS5jMeY8D/bkCm+J279znPpRKVmONCm8Z/nSpqmUyrEH2JBpgELPqefr2ppTP60TXwYm/JtfhD4wYuLWoMzhWPr6GvQUzXgWoYyCMGZr1j4B+If9Ra2Of3lsQf8AqHY1uKbumS6nCl7oh/X9TtU/SsWpJM+tan4lbFZpFr1cKpWeFndyJFpjvT6iuLinCWQPdrqn6TpRcvop4Jz9BXUqeRRdBwxOStHrd9oFVjaiDVhqaAvWJzUc0+0etJ8hAzTlsntTbIxRNmjfJ0UdbBrthmpa6soOjhXUjGKy/XvidV8lpgSfxc+0L6mjjFydIyUlFWyw631pbQIUjd/KsTrep+YnJLcnufXPaKB1evnJM+hPc5Mc/egLWpJ3EnyKASeM53H/AMsffIp9RguRS3TJtbrxaEtMkwoB5MH+gqIalmncPcrwqgSAWbgj5h7/AKUNp2RfO7AiXAIOMEbQoz5eT3GfWmag3GnwhgkebEGGk5YBezRg8E1PknfCKMca5ZLq9ZuZraE7+HAkeGI+UGRDkjAn8Y9cV2pshE8C0IuXSWYsRgNO6NpkAHdHMMoJ4FT6ALa2jw9qsxe8xKncx+WWBPcwe0KR6VUdOsuNRfZx5i52GPMQdzACfpyvJnMRU7i9ra8D1JbkmEjWpYG0q4C7VLsO7TsLxHzFZBEiFJPG0kOd0AwdjEdgpCGcfxAMxMg494pnULIYEsAVAJBaSBlis8gAltsCCceuamxfdMWgxRzKWt3lVGB3OhBJS3vmJkYzBmEekpK/I31GnXgtVJllJUK5lSW4kfvFhc8+YfRvSplbBMk7VjOJALebapOSZPbn3pmiYMBtBtk7gB8xXHMqSpPmmB/OkuA7R6ZLAgfMZJk9yJnHcdqTJc0OT4BbmoIIwd304Bzn6UxgD3/6p/lxUijMkQPmJie+PtEetNtgzJ3cjbAzmRxTIgSYtlSRzjkkj1xTjIzMiMe9cSM9uIEyS3+GmljkR6SR+UTTFbAtIiuKDRPw9r2019bgJEGGHt3qNl9PoKicUM1SNi77PUerXvEVWXIYTVHvq1+B7ou6baclCV+3Irur9LgFlFX6fUJpI+f1WCUJsrQ1cwoZGM5qcnFWWRphfw5bnUKfSuquTVNaYOvIrqlywk5cFeHLGMaZ69fGKHAothihgM0B6DXI1eant1EwpytXGIJqDW6tLSF3MKokmpVNeP8A7Q/io3tS+nQnwrBAaBO+5PmnIlRlfqD7VwbdB/xJ8bPdJt2vKvHfPpJH07VndPcJBZ5+kjt5v5D6mqvRE+IRyIHJBk8YzJAhR+ftVvdRLdsO7BEBMlmCjiO59WjuOK1ya6NjFNckNwSwOAFEZDb/ADQZ5xEgRI7etLcV2/EqqNycROdpLD2IXygiSuecUq9ae+zL03Tm65kvdZVVEJiJL44GNx7DBq00nQXFr/itY3iuSbnhIpgeYhVuFRkwMjAGABWPJXLO9O1SOCneWvMCwJ8Ox8xQdiwHDTwI8ucEzRQD3JBOWmT3IwQMfQ/QGg7Hw9prZOy5d3ZlmCtyZOD+ZIqe7pRDBHn8KloBDf8At8siIAzJPcmlZMl8jceNx4OTUEXAYgz+Kdu08EmYJyfXA+tVDuniOqqpNvzZA8y3F8Q22ZMiGwI/hU8xRdxLmnAa4HuIphtoYOkQSyT/AMxRiSpnHecC2baG7cvW33I+wSudw/CWAHJEY7ZnitS4sFvmgi7p2a2I2+WIaCNiN877Q2G2sJEllOcGKFOmZd24KoBYttBDEbwWD/NtbtJP4hxyTN26RbyDvZj8wB7EiO28ntEgDAMRX2gkRw4CxgCCCMyGmfN3jHBigaYxNDE4EjYxkTzAGSQRgGGGMZ9s1PqSDjDAEDMSW2zgT7j1yT7ihrQIjO5iMMJESYjztJzMhSeBGZJTdPclZGc8BmngmPNM8cd5zO42x6lwJtXucEiTI4BHcnjEduKe7YnEEzuGAeDjHHv9aQuGJ/lBMk9zzgeXBPao2Yn+JQOeciQACfvHpWpNmNpEr3APqTjB44/z6Uwn3Ptj9SKYTwRnHtnjAyQB70oc9sfbn6U5cIW+SaQBk/SBUD0rOf8APT1pl1qVNhwNx+zS/wCa6vrtNbu7ZBFebfs5P/ER6qf6V6eRiuw+SPVL3mC6zaCXcVCpor4kxdH0/rVeXr1ovg8GXEmQa1q6mqniXFX1IpaXkyxi6Y7Hgc1aPbahuLmpVNIwpR675IYpVWuFTAVzMSG8CvlvX3g2puMxEvcdyDJiX3Efz5/SvqS8TBjJgwPeMV8ude6bcbUulizdtOrQ4uEL5t0jaATyRIAnBniTQ82qNpeQ2/1AyLOnU3NRcIG0QFgSJuMIiCAYx9Rib3TfBisy3uo3Wv3JkWgYtIOdoHJE/QGeO9SdB6SujUs5DXGyz8ljkzPp6c/1Jh6hvJ4mf5nH1x/OqsOBvsnzaiMOETjVqii3aUIi/hQBVA9QAIByJqvvXt3m3EgcH+cH6ED/ALVBevRH5H8/bj/PsMbknMYMTjkkgRHfHAPaCBWZMSsPFmdBgKkbicRjsMjnn9RxnkcCOnJnBjEADsIaPtgAcSfSuviABJECMgg52lmM94gDGPN70K7hWMYB5BKggZncCML5u/EtjsZXBoqU7LXTdSywIVlmSCDGZ25wUO2TPsOAaFv2VsWHe0Dcs+IXu2vLO1gqu6HI3Axh8QMROArtwFySTxAhd3J80e58mYyQZk1JodYU4AhhDTBztkR2wG7ekTSJXDlDElLhhXT0UhQr7lO022JgOuQpmJBxHeDyMVFqkXxAR4ggF1VRCwUaGbbGSZg44XkVX6xU05Fy1tbTOzeJbGGsPAIKTBKmREYO045BsEv+JC7iFwQRHmUwVIJ8vb3+U8HNM3efANfsia0bh7Bi7TEGeFMhljuDO2CSecGmvLEc7RyI83PMRtI5niR2PY8rAiN08tInj8MjygAnOO/rBF11h/lCqVOACO4kwccEKBgkHzE8Utqw09vZFdAOJwOFkQM8mOT9REcCo0Q94H5/Tg/L/nGKjtXNgCjcNuchhiCBsn+ftgEUbpgDDRhxj6gZBI4n9Z96yPCOm+UDiz2n3Jxx2k9ycV1wjjAg/wCfapHtwQfv7+wPb0EfTNcR2JMg+3PvFHXALkrpEX8xgfSoLtPu3wJAMnv7UAGLttAJkwB3JnFJav7DN1fc9D/ZfppuXLnZVC/c5/kBXpSLIqg+EOk/6XTKjfO3nf8A8x7fYACtJphTsUaIckt0jBfGlggh/Ss0NSIr0b4t0ga230NePeOZIHarFKkeNnjtyGx+DlD6od9omuqw/ZhbUh3PMx+VdU88kW+T0tNB7D0mw1TVAcGpgaayhEdxaehpWFRIsUNmjr90IpZjCqCzH0AEk/lXimq6udTea+VlnJ2r/CnCLPYbQJPcz7Vt/wBrXUSmkGnT59U4t47Wl895j6iAEP8A6lefaZfCQxk9hPcepH5/aqMEN0ifU5FCJPqjIljJMccKOJ7enHePrQNy9wTODiJGB9M8D9KdesNBZuSRzgZ/TicUFekmOJ59R79zNX70rR5myUnbI712cDvAifYnJ/zLe9WXQ+nBwznk7hz3gzEjJJBGT6VV2U3FZGTPE8ejYgZYkfbBjF/cG22q8bvMxB/iEAH1wBP98jztTkb9kfJ6mlx7Vvl4KzVXQzmOMRx2/wBu/viZoA2hOc7YP0EfMY7c/wBaJcbWmcCTjB7T2kYj6+3cPW3BOfSQYwMxuBMTAUYBkfyzI1VIPEndsjv3pmD5hjngqN0Ln5sTz3HrmNHCgT6wsRiQRB9ZkDnuPpQWocGBAM87TmVJCkTBIE+3OO9PtPPMxzMAjn1X6+g4x2qdrgqReiGUq+VYbSJ5kAwM4IgflzVDpbjWLraYsQpzYfAkE4GQYB+8EHEGj9LciCfUECOPcCcZMf4aTq+jW8BbHzHNpseV4mAeIaB74x7phadeA59WHWtQ4ld3lEYVUG4sYhcxPIEQJIJnbgixdIxAaB5ZIzOfMVA3FjubnIJnbWc6LrXYeaAyPDISgYhFYMoLKAvzxDMZhoiCCR1HV3FBuW9kwCyllY4EmYaWgouI9MsM1RSEO7tBfXH2XES3HnBCjYoGFIJtlZBGSCYzjuaMtmEUSSeeRnvnsJhv7Vkku+ZDcYs5kkt80sQCrSAAAeACQAzccVfrqhdHBj3K+bOOCSZMYH6CkTVBKYbqHUrJIg8nmTOConzEiD6Yquu60xgFMxHzPzH0A+nrSam6oJC5JBOME5IkgY7k/fmhrekdyJB85G0ZJY8EIo5oXkNUG+Rl65uMR/bnNei/s5+FMrqrwxzZU95HzkenpWfs/wCi6cyNrmNy4YK6SzsuMI/FfMhR7LP58D1boHXbOttC7YJ28EEQyn0I7VyTfYvJkSVR/f8A4WM0XpxQ1sUXaqiKEIC61ZLpA5OKA6H8KWbCklZZsknmr/aDSuaKT4M9KLluZmjolsORaEFzMD+ddV7Z0w3FzXVA9HKb3OVFcc0YpJIJ1LVLprkihtSaTRPmr7EXyWFQhwQfY1LWf1mvFhrrsfKBu++IipdTqHinBV/c6/4HRjab+Dz79p3Uv+OAJnwbSKB7uSzd+8W/yjvWf6beLs1xuBxiZM9p/lVV1HqTay9c1FxlbeZEFSOSFXy9goUdzg5NS6fWs2yxp08S40kiVAA9SzQFGeZ/PivTwN403ZBmrI0q5LLqGqJ74AJiByZnkc+WPTPtVZc1SiTMQc8GAuYJ+xkCY2mDRt3ozLm8wdozsUQJ4h3Mnky20ciInNTqelrBnxGgjkodpAgbUCLj/p44HFH6eSS3JcGLLii9rfIboATtZJaJgGB5hg/hkNkgcYJ9JF1dcbTmcRJycYjM/lz5qzvRzbstJubmAIHiqygAFYQsheQRuzsx98XOq6ipxt2MxwwPiW27t4dxPKRljnaecUhx2v3djt7nxHordY8wQSZkYnHAk/T3wMd4qqvscqZDQcx5fKIgYluOB/sLDUawEGYAEktuJUGYA3RHbn7CoWteUAmSW2yq4iWKSs8RAyTx3gUmUimC4KzU4iQAJPM87gZyJ5zn+1JZYDj8RnMc+/rkE8GR+VSXiMA+aDkcZxkR7Aj7rTNw5BkAgc9pECPrn8vsIwK8SAe+B3IjsRMx65M8z3gPt3A1shuYkHup9cemcf8Aagge/wBpWMSZyOw/2qVLsy0kzkk98zOfrQMPsZqun3LpOotybgEXkBJZwqqZt/xYUGIwADmobf8Ap7qOnjG1cMYvDbkF/mbiIYSCfUjOCfp9ULbFuNqs/pG1ZH0yP8NWuis29TbUXraPiAdoDCJ4ZQIEcCY9q3c6ETkoMz1vol0OZUvbwVbb5WgYKkQPyJEevFGWdDdCyPKDG4iAMAyNwwMkEZ/XNRafoJGpcWrgtWrZg3CxWTglUCZYjjtxzWk0ejtAyXN0gmS2BHPJlwPowFJyzrycpx+AbpvRTgkQGkhiCQYidu7E5meMzms38WdcVn8HSE7AfNdWS91/ZudgmABAP5VP8SfEzagGxp/kyGYDbI7qo7Kab8P/AA6cG4Rb9SIJI9Pahgtnvn+EdKbl2DfD3Qd0yjXL3CW1JlTGCQssT+UV7X+zX4buaOw3jKEe4VOwMW2hRA3En5jk/pXfCvUtFpLey3b2mBucwWY+pI/lWp0nUrV35HB9u9HDNGfb/AmQUgqdaYq08Cq0gR80y63akJploSaF90aTkwK6mvXVpxJqreCarkvbWE9zFXDwQRVRrtMdpjtmpNXKUMcpw7XI6MU5pPouFaRXnX7SdXzZUkNdhRDKm7cVTZJDYYMRAUk9uIOw/wDFAiifm7j0+teIfGfVrl99TcP7tpNvaZBVQtxBuyYG4CCPLuaTEkA8ShqJQn8c/tV/kGc9qcfwR6fppvaYPaUnxtRqzcvOwKWlRkYMSeWKyAZAIVmOAav+iWLGnuKlseUK7XA24M7FQqkqy7o8zHzngDscY9Or3rHStOLeD4l6WwRu+RFEGCQpZ4zm2PSo/hDQj/TvduzF1hMCZt22KxhfIS859FHE5qWVLG9y/hC1ilKdxdfP8lt8V9WuC5t06zuJZ7nIY7jt5GBuEAgwSsRiqrSWDC+INw7DcFlWUNuVZBiNvmyNrAny5pljVuouKEDISwwSPxKxUFgzAb2wx95MZEo1QhLirtVmDDzcb7qgzkbiAZDCBGJMhm5ZZbas1443dF83SrQQOjDcMw3eSTEdsN+GBgczWf1mh2//AI9xlY5Xa2Lj42owJ2tkdsDtMyLC1rdylkl3nbtbaoknlrm0yYYQYXg85gHqBS4NviAkRs8oOZEAATkDzHEADvmOc9ypnRjtdoF6fYbUOxCOL6L57LDcLgKkAWmbKNKjy8Hj2ptvU3QCjjz7cbmZGksNyspGGEr7CO0itR0zpSeIt1ZjP4LQB3MAWMIJMgk4IzODkw/ENvT6hrq2boa/ZgOpChLihQHEydzKJwAOImanU05UUbaRRuq7oJgxJncCSDG4cRmRGAJ7RFAoAHBBjbE9ySB9O5zSabWeJk/hHMwGEkgkQAOT3xHfiln69o9Mjdwc/wD2H0o3wFF2daWWOMGD3jjEH6D70f4IzP05/wA7xigFvbSDMHj9B6+sn9aLXVqA0wBBJwJEcwfzpc7NjJJ0MSx4l23p/OTfJUeGqtcxkYmQpzn/AKT2EVrU6WmkSRuRQguf8QERx3IAQsGPmU7l9Tx3851Km7eLzt8w2wYIAyDzIaM8H7Vo+m9PXwz+9uec7nJu3ArdhIBG8xzRSlGKqQiaTdlsnRLjt5nW3bEgRBzMCSJBYweW3YJIGJrOvG637i1uVIG64ZlwZ8qeiR9zTdFevaWRZMjdAkyAvvbMIQSSSPLBGXKsRV5Z6ol0Iri2MpHh70Lb1lHCOSpLL2xtC8nywv0k+YuzDPaHpFuyQSRu9yP8NXdiwWEjIqq6p0tdQqvp3Dsq2zwyki6fIQh/EeAu4jmTIMjdK6dq0YSGC87iwKR2h1O1vsaVkxyrc2MUYy8mlFhh60Xo9QyGQSDR2itkiDzRbaIeleZPMumLfAd074mvLgncPf8AvWl6d8Qo+H8p/T86x9nR0Wmnitjr5Y+n+xbi7Ny7gjGamtLArFafUXE4J+lXOi68eHH3H9quwfUcUn7uDix6nqtinOTxXVTau94t4fwiuqPPrss8j9LpcF0MWNRW7tmo1FwKZOBWd6j1onA4ozrWrERNZDr+oKae7cTLIjMPaBz9hJ+1UZ88t22BFN29qZRfEPx8LV4WbNvxn/HzAOPKscwJJPGI9xmeodQF3xnZT/8AsDW7hRVVnnb51aN0wAxIJCCIp3wt8HXtSTqblx7Idm2AKN7qfxAsYUHtIMx6RVD8Q3mS1cthvmdi5A+ZQ+y2sdvlc/8AsAngD09O8auMO12DOEVJG40fXtE2it6a4BAVSxPhbWdEUORZBLAHaR8kZqvfT2mG9Ctu2lsjYEDIFhgDvDA25ksZmZnBknban4L6c+DpUHrtZ0/+LCsf1bRsrlZJbxOWiN3lYKpH4S5cGO7PhsCpMGox5XJQf3KbuihtWCjnaH8NCxgqx3FctIGNu1uQeMmYWArKq4C3XYhDuaVbzSCLnl3A7hv+eMbF9YN8NYFkMIAKhgNpK7rbRDbgM7exBMxgRQN6zbd2LMSBDbJ/EsEyxJKkGAcRKmAQKsQEkD6rU7dkDO5n8xCbifODkEAbuJ7s3uRW6W4dTeRnA3DNwsSqQX8pPZFG4DsMHua0en0gUrskqsgodvhwACGAPcHbnuQpBBEkiz01LjhkO1lkKQMnaYIYknasAkHJOfMCAKxypGxiM6066fRuATBIWF7hri7mRiMSpBBjlccGsJoOotavBrXAacqu4qCWIP1BM59PQVsfirR3HXwUZGLEMSXIMIrFp3qADISI7kjuYzNv4V1Ph+LswCMT5ySQAFX8RlgMd8c4rMfEeQ58vgJ61sF0Xk3+DdOSw4uxLqAWzEiSPX3zOboYSisVmGftxwTws5mT3OKm6TrUXR3PHtqylh4SsJLvBKhR6A8xzv8AQVmusaxr11iwAgkKoCgKq/hEdgB+lcvc2q6ATdIl1WtG7A+wIgenEj8qfo18clQ4Vj/E6LJ7BNxEtPbM1J0bpYZTccKVGApcKd0MRuByRIXy4ndHMUc91FtmR/qrttUUsLatYsp4gz4gO64ZbZEBTv7kCTpHMbpdMARuB3DsZO0znnvIqfqmva0oPJJjPAq46+r7UvlRLCLoAjbcDEHG5oHA5IxzBFZu6puGG49Kna93IpXfI7T9cnn9KPW2byyJHuO3uPQ+/NRaHoNsmT/M1tul2LaqFUCBScuRQ5iMlKK6MroOi3FmFV922d4mdqlQMdojDBhIBic08arUaHKretDcdkEG0ilTOQv70yzhVuDygiDMmvQbOiXtijrdsRBEg4IOQRUn+oyj4sxcmI6X8eb76rftC2GWTdO4Sds7mBACz7YE+ma32kuLcWV9dpGJVgASrDscjFDa3pFm/bFu7bVkHAj5fTaeV+1VF34TGmDXNHMnLozMzsQMG1dLqyNIE+aCJHtUk8mn1D59kn+g+lSNDrNTasIbl1gijkmu6Z1KxqFmy6uBzHI+oORWEXV6jqOnu2L3kZbwVCybGkKHKMNxzzB7ges0D034O1dm6rLc2wRJEgkA5FZL6fGMWskql4+GEkq5PU7i1CEqRdQMbsfyohkFQbdr2tiavlFe1xhxXUS9kV1MU9vApwkyfXXQe1AbROJqzv2prO/E3WbeiQO4Zi07EUfMRzLHyqM8n8jXrYl6rAyRlfAvxDqLy6d/AE3G8gYsqi2GB3XXLcBRPqZIwa8o6T8PNrWexYublt+d7rKVQuZAEHInaoHeAxMTAvNNZ6h1VpvFrOjc7hBRQVVgVCSNzNMec4wT2itz0XptjSIUsLtDNubzFiTAWSSfQfSSarUlpoOMX7mFuUVT7Ly5ezgGKxHxpqY1Fm3aVnv3YD21j/lh1AdjPkyAAxxAPoK1tty1ZpdBctdRvalwSr2ltocRkpIx6eEPSodNHHim8il46+QoTcuzz3qPVxLIbS2yJtsCgIWGMgAL84M5JnmrvSWLF23u09xC5g+EWG8EBvklcOYgE8Acxgt+Kvh17l1rqGQ7b2TAG6AGcSIzHHYfes7quhXQslFkcBZDHEDCjJmDXs4tTjkh8sUnUky9bpt3cFO0ggjzs4jYF8QASIaG5B2kKQ3ei9Podis1zaB5le6ZJKNO4GRBKlTmTPasfpdfqw+xWYsxWVaW4Pl3A5gVpNL099Q7jUXd3hMF8PdgSAynEeWD+c+lFOUYq7Mk2uyi1/V7t/VC5Z3xbgWuA0AyGbsDPPbtJq7s/Et9MEPdLKfGW4qIqsRH7tgx3IQcyOCYjBFzcs2rKhUVRHt/k/eqi9re8/QD/akSyKXaE49S2/ajKdTu3bj+IxUny+VRG3dIXGYMjvmTJ5kxaHTWywBW65IJVVESIOe59D+f1rRXBv5zNB37AVwBI4hQcb/wwO0b/wBaZHInwOi2yzs6kpbKWwEEoRHEK7MQy953c/Wka+9u3cO4jchDFQBAgDeoH4gBzzj3NHWrck4mDzTeq2fD0918iEMEGCCcL+pFI9XlIWpOyTRXN9kiXbxLfiIrQwQWwGMeUBTt1MeUKoCgCYyujFkfMU/Q/nQOj1BC21bfxLeJutllbwrbM5Erg21XMxAxzQ+j+Gr4VfIwbEyy7c+3OO/OfTgt1cUu3Q3FGMnybLT6e1EqqH3AFWOntTwI+gqt+FukPZtkXCWJIPGB9+/P6VprKR2rws2Ta6TsCaW6kVuu3JbcqfOEYr9Yx+tec9K69etMXum65yPM7CD39Rz2r1a7pzMkSKEvdIsPyg/KixaiEYtSV2MxSUHygH4R+JDqA+9SNpABPf61qleaqtN09LYhFAHpVlp0O0VDqNjdx4OlLc20VHxH0V7yzZILFWRkd2W3cR1Kw8A8EhpGfLyO1R0v4k/06ra124XUCi6wCkIWJCbgrEkNBIInHIURWwVyKD6t0axqSrXAQ6kFXVmVgVMqTBhozAM/MfWm4tUnH0syuPhrtGcMPFkMAZEetT3cD6V5n8T6U7yHdztnYpYtaMlSNhgtbJLnyGQI5pvTes6qVsW7m07hDs6sF5BHBwff0EUyf0xtKSnaN3JRPRrTBgGUggiQQZBB4IrqZ07RizaS3O7YoE+p7n85rqheGV8LgC18hXxFrxprT3GyQwRVJjczMFUHkxmTAJChjGK8m+FOnnq2q1F/VTcRCQqydoLYAT0AVRx6j0rdftkQiwHDBRbvjcDO1vER7YkjiN4NUv7HBssXrTo6v4pYllYBvIija0Qcq2B/WvTxN6bQznHlqTV/CTr/AKKJRuX4NSemqqhRIAAAAMAAcADsAKhChTBz9avr2nmg7+hB5E1Li1cc8aZFk0zg7REgFNvERmmf6fbxP05qTwN3BP5Ut4JJhKaKq/ox2JHtzVLr+nz+L9P961lzSHtVfd0DTkVRim0OU2Y1unhCWA8x5Pc5mSftVR01Cbt65OGKgYAnbuEyM+2eeeCK3HWOj3GtOLUC4RCkkqBJAJkA5ie1QdN+HEsoFMO5JZmiAWPoOygQAPQVfDUwUG2+ejW9ytmZ1l5E+dsnMCSYJAmBmJIpljTWrrRI3D5lkq4gwZU+9H9S+Hrg1DXBbVlJBAMHjgQ2I/MUD07pV5NSHKFVHPEnA3CB2MfrTlkg48ML0YqNlhY+Gwcq5HsRP9qbofhC4dUz3I8JYKZ8ztsUcdgM/da01i0YkcVY2Hmop6rJG6YuMq6Af/ClAgDiqX4p6aH0l/B2WYZ8EbykOVB/hAjI7zxE1sFFEeKACewEn6DNS49XKEk+zNvk8XsXIQFVViSEYgMR5dwJRp2lZ8LkGSTHy49F+GuppqbO5WlkOy4CIO5cSV7BgNwHaY5FeWaPzWmuEhQxVseXPzOUkQWG9SBPAY4259A6Rf6fYusdP453jYxlmRoYkH94ZkGc+hNe79UW+C4d+K/yDCF2ajcKKsgEUDobtm+CbV0NHMciZiQeOD+RqztWgogV8zldcc2FsrgajVOLSnkA1C9qaW3IpMuVwdF0SsiKCxgBRJJ4AHJJPaqZ/ivSbo8Se0hH2j7xxntT/iew17TXLSnzMBx7MDn2xWE03w/eU5RTwDEfnniqtNpcc4OWSXI6NSPTbLK4DKQyngggg/QimahKB6Bb8O3t9STHbgDH5VZlqmmnCbS6AdeCuuaMNyKAXodlW3eGszPyjmr/ABSE+1MjqJrgHgbo9/fj3rqk3GurlmowtfifplvUB7V5A9u4oJGRxkEEGQQVBkVlbXwlYtuWtteUEiUF+6EMe26cxkTB/Otz1VcBvTB+9VLih+oTy6XUThCTSbuvuXYtsoptDrb091moRUm6vIhlljlcRk4KSBbtig7lqOCat4Boe/p5r1MX1P8A2yRBl0vlFYuqjB/z7UQjTmafc0YPIqMaXbxVG/FPmLEKM4/3DygIzQl3SsPlz7cH7dqnLmnC7FBNzT4GRkqortxBggg+hqTZNGtdBqNmHt+ld6kvg72kGktCSO3NPuWQOKkW56VJzQSnLdbC4fQOop1zTypH8QI/MRUwinGhc3fBqfyeL/FHSV0D+Cw8S1ctRbY4cMGBYllgF15GIh4jmjvhawSNsq67QcRuAdcblORIY/3r0TqGgDgh0Dg8yJ55+lee9T+Crlok6ZySXwrHZtWQRB/HEEQeZ9a+ixauOfHtm6fz8hQbxu0ab4Y6e1q8zzClSIj1YGDGBxP3Navca8y+H/im9a1LWdVc3IH8OWCDZgkOHUAkEgDI4YHEGfUbPB9q836hjljknLmwJNzlZyNT4qNlp9uvNl1aMQP4frTLiUfSRWrKzdqAbVgn2HqaK3CnE0PdxRKTkwJcIk3124UISaUA07015Feo/AV4grqhW3S1t4l4NTmbnXWZU/Ss4prWESKzGus7LhEYOR9Kr/8AoNO2o5V44L9O/BAakqMmpBXyrsrOFLNNFPoWzGhC1MIBpzCoqKP8GOCYhsCo30tSzTt9OWWcfIp4EwNtJUD6SrM3aUMKbHVzQuWkRUDTMO9Teb0qwEVzIKY9XfaF/wBM10V2/wBRSG8KNayDTP8AS0azY32BLFNAguV1++iKWuMqqMlmICge5NEnSVHd0CtEqDBkSOD6j0piyYm+XwCoTR5P1D4bua19TqgDbFxv3Kf/ANIACk7tsKwUQcZYcxncfB/UNQ6XLWrC+NYZVLrEOrIGU4xuzn7VfnQL3E/c0y109E+RQskkxiSckn1JPer82uhmx7H+P4NSaXQ6acrU9dPUo049K85zgu2aotg3i0u+aIayKaqCh9TH4N9OYOQTSeFNFYFO3iueeukb/Tt9g66anmyK65qKga/WbpyHR0yJXIArqHtaZ7rbV+5PArqrxaPJkjuSbC24ocSZttNqO1DddsyoYcjB+hqO3yKL6j/ym+n9a+h1K9XSzjL4J4OpqjO09TTKUV8Kj0GPFPBqPtSrSZGjmNRmnNTTWxMEpDTjTTR2EhpFdFLS1tmiCkJp1MNbEEXdXF6SmtRpcmUOF2nC5UNcKJwRm1ErX6QXBQ/elo1BUZsQQLtRvqKjqNq5Y02aooc1+aYjzUYp1unbUkEoofvrjTacKw5ojK1zLTqbd4NEnyakEdK1Uo6j5iZ94pKA6N/zB966vf0sm4V8EeaCUz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6" name="Picture 6" descr="http://mmal.ru/sites/default/files/28_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48680"/>
            <a:ext cx="2376264" cy="165618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67744" y="2492896"/>
            <a:ext cx="499906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Жук</a:t>
            </a:r>
            <a:r>
              <a:rPr lang="ru-RU" sz="3200" dirty="0" smtClean="0"/>
              <a:t> в пеньке устроил дом</a:t>
            </a:r>
            <a:br>
              <a:rPr lang="ru-RU" sz="3200" dirty="0" smtClean="0"/>
            </a:br>
            <a:r>
              <a:rPr lang="ru-RU" sz="3200" dirty="0" smtClean="0"/>
              <a:t>И живет отлично в нем.</a:t>
            </a:r>
            <a:br>
              <a:rPr lang="ru-RU" sz="3200" dirty="0" smtClean="0"/>
            </a:br>
            <a:r>
              <a:rPr lang="ru-RU" sz="3200" dirty="0" smtClean="0"/>
              <a:t>Под трухлявою корой</a:t>
            </a:r>
            <a:br>
              <a:rPr lang="ru-RU" sz="3200" dirty="0" smtClean="0"/>
            </a:br>
            <a:r>
              <a:rPr lang="ru-RU" sz="3200" dirty="0" smtClean="0"/>
              <a:t>Хорошо и в дождь и в зной</a:t>
            </a:r>
            <a:r>
              <a:rPr lang="ru-RU" sz="2400" dirty="0" smtClean="0"/>
              <a:t>.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131840" y="1268760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Кто это?</a:t>
            </a:r>
            <a:endParaRPr lang="ru-RU" sz="3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User\Desktop\DSC_0046-copy-cs3-blog-2-500x335.jpg"/>
          <p:cNvPicPr>
            <a:picLocks noChangeAspect="1" noChangeArrowheads="1"/>
          </p:cNvPicPr>
          <p:nvPr/>
        </p:nvPicPr>
        <p:blipFill>
          <a:blip r:embed="rId2" cstate="print"/>
          <a:srcRect l="15224" t="25176" r="15225" b="9380"/>
          <a:stretch>
            <a:fillRect/>
          </a:stretch>
        </p:blipFill>
        <p:spPr bwMode="auto">
          <a:xfrm>
            <a:off x="467544" y="404664"/>
            <a:ext cx="4392488" cy="2952328"/>
          </a:xfrm>
          <a:prstGeom prst="rect">
            <a:avLst/>
          </a:prstGeom>
          <a:noFill/>
        </p:spPr>
      </p:pic>
      <p:pic>
        <p:nvPicPr>
          <p:cNvPr id="5" name="Picture 3" descr="C:\Users\User\Desktop\Новая папка\крышки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3501008"/>
            <a:ext cx="5184576" cy="3024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62</Words>
  <Application>Microsoft Office PowerPoint</Application>
  <PresentationFormat>Экран (4:3)</PresentationFormat>
  <Paragraphs>20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10</cp:revision>
  <dcterms:created xsi:type="dcterms:W3CDTF">2014-11-05T11:40:33Z</dcterms:created>
  <dcterms:modified xsi:type="dcterms:W3CDTF">2014-11-10T09:38:09Z</dcterms:modified>
</cp:coreProperties>
</file>